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sldIdLst>
    <p:sldId id="256" r:id="rId2"/>
    <p:sldId id="257" r:id="rId3"/>
    <p:sldId id="258" r:id="rId4"/>
    <p:sldId id="270" r:id="rId5"/>
    <p:sldId id="286" r:id="rId6"/>
    <p:sldId id="285" r:id="rId7"/>
    <p:sldId id="271" r:id="rId8"/>
    <p:sldId id="264" r:id="rId9"/>
    <p:sldId id="267" r:id="rId10"/>
    <p:sldId id="259" r:id="rId11"/>
    <p:sldId id="260" r:id="rId12"/>
    <p:sldId id="272" r:id="rId13"/>
    <p:sldId id="266" r:id="rId14"/>
    <p:sldId id="273" r:id="rId15"/>
    <p:sldId id="263" r:id="rId16"/>
    <p:sldId id="274" r:id="rId17"/>
    <p:sldId id="284" r:id="rId18"/>
    <p:sldId id="276" r:id="rId19"/>
    <p:sldId id="275" r:id="rId20"/>
    <p:sldId id="282" r:id="rId21"/>
    <p:sldId id="283" r:id="rId22"/>
    <p:sldId id="277" r:id="rId23"/>
    <p:sldId id="278" r:id="rId24"/>
    <p:sldId id="265" r:id="rId25"/>
    <p:sldId id="280" r:id="rId26"/>
    <p:sldId id="269" r:id="rId27"/>
    <p:sldId id="279" r:id="rId28"/>
    <p:sldId id="268" r:id="rId29"/>
    <p:sldId id="261" r:id="rId30"/>
    <p:sldId id="281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4" autoAdjust="0"/>
    <p:restoredTop sz="86323" autoAdjust="0"/>
  </p:normalViewPr>
  <p:slideViewPr>
    <p:cSldViewPr>
      <p:cViewPr varScale="1">
        <p:scale>
          <a:sx n="97" d="100"/>
          <a:sy n="97" d="100"/>
        </p:scale>
        <p:origin x="-133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24.04.2012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9665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 Einleitung, Rest jeder</a:t>
            </a:r>
            <a:r>
              <a:rPr lang="de-CH" baseline="0" dirty="0" smtClean="0"/>
              <a:t> selbst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109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hyperlink" Target="mailto:lukas.elmer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heidt.christina@gmail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ng.com/profile/Lukas_Elmer" TargetMode="External"/><Relationship Id="rId2" Type="http://schemas.openxmlformats.org/officeDocument/2006/relationships/hyperlink" Target="mailto:lukas.elmer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>
                <a:solidFill>
                  <a:schemeClr val="bg1"/>
                </a:solidFill>
              </a:rPr>
              <a:t>Treichler</a:t>
            </a:r>
            <a:r>
              <a:rPr lang="de-CH" sz="2400" dirty="0">
                <a:solidFill>
                  <a:schemeClr val="bg1"/>
                </a:solidFill>
              </a:rPr>
              <a:t>, Lukas Elmer</a:t>
            </a:r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Projektmethodik: </a:t>
            </a:r>
            <a:r>
              <a:rPr lang="de-CH" dirty="0" err="1" smtClean="0"/>
              <a:t>Scrum</a:t>
            </a:r>
            <a:endParaRPr lang="de-CH" dirty="0" smtClean="0"/>
          </a:p>
          <a:p>
            <a:pPr lvl="1"/>
            <a:r>
              <a:rPr lang="de-CH" dirty="0" smtClean="0"/>
              <a:t>8 Sprints à 2 Wochen</a:t>
            </a:r>
          </a:p>
          <a:p>
            <a:pPr lvl="1"/>
            <a:r>
              <a:rPr lang="de-CH" dirty="0"/>
              <a:t>User </a:t>
            </a:r>
            <a:r>
              <a:rPr lang="de-CH" dirty="0" smtClean="0"/>
              <a:t>Stories</a:t>
            </a:r>
          </a:p>
          <a:p>
            <a:r>
              <a:rPr lang="de-CH" dirty="0" smtClean="0"/>
              <a:t>UCD</a:t>
            </a:r>
          </a:p>
          <a:p>
            <a:pPr lvl="1"/>
            <a:r>
              <a:rPr lang="de-CH" dirty="0" smtClean="0"/>
              <a:t>Benutzerorientiertes Vorgehen</a:t>
            </a:r>
          </a:p>
          <a:p>
            <a:pPr lvl="1"/>
            <a:r>
              <a:rPr lang="de-CH" dirty="0" smtClean="0"/>
              <a:t>Bessere </a:t>
            </a:r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Keine Bedienungsanleitung</a:t>
            </a:r>
          </a:p>
          <a:p>
            <a:pPr lvl="1"/>
            <a:r>
              <a:rPr lang="de-CH" dirty="0" err="1" smtClean="0"/>
              <a:t>Usability</a:t>
            </a:r>
            <a:r>
              <a:rPr lang="de-CH" dirty="0" smtClean="0"/>
              <a:t> Tests</a:t>
            </a:r>
          </a:p>
          <a:p>
            <a:r>
              <a:rPr lang="de-CH" dirty="0" smtClean="0"/>
              <a:t>Neue Technologie =&gt; Architekturprototyp</a:t>
            </a:r>
          </a:p>
          <a:p>
            <a:r>
              <a:rPr lang="de-CH" dirty="0" smtClean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  <a:p>
            <a:r>
              <a:rPr lang="de-CH" dirty="0"/>
              <a:t>Visual </a:t>
            </a:r>
            <a:r>
              <a:rPr lang="de-CH" dirty="0" smtClean="0"/>
              <a:t>Studio</a:t>
            </a:r>
          </a:p>
          <a:p>
            <a:r>
              <a:rPr lang="de-CH" dirty="0"/>
              <a:t>WPF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err="1"/>
              <a:t>Personas</a:t>
            </a:r>
            <a:r>
              <a:rPr lang="de-CH" dirty="0"/>
              <a:t> 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Papier Prototyp</a:t>
            </a:r>
          </a:p>
          <a:p>
            <a:pPr lvl="1"/>
            <a:r>
              <a:rPr lang="de-CH" dirty="0" smtClean="0"/>
              <a:t>Technologie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 err="1" smtClean="0"/>
              <a:t>Usability</a:t>
            </a:r>
            <a:r>
              <a:rPr lang="de-CH" dirty="0" smtClean="0"/>
              <a:t> Test, Performance 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</a:t>
            </a:r>
            <a:r>
              <a:rPr lang="de-CH" dirty="0" err="1" smtClean="0"/>
              <a:t>Surface</a:t>
            </a:r>
            <a:r>
              <a:rPr lang="de-CH" dirty="0" smtClean="0"/>
              <a:t> Knopf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15530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der Technologie</a:t>
            </a:r>
          </a:p>
          <a:p>
            <a:r>
              <a:rPr lang="de-CH" dirty="0" smtClean="0"/>
              <a:t>Mathematisch herausfordernd, Performance</a:t>
            </a:r>
          </a:p>
          <a:p>
            <a:endParaRPr lang="de-CH" dirty="0"/>
          </a:p>
          <a:p>
            <a:r>
              <a:rPr lang="de-CH" dirty="0" smtClean="0"/>
              <a:t>Skizze hier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der </a:t>
            </a:r>
            <a:r>
              <a:rPr lang="de-CH" dirty="0" err="1" smtClean="0"/>
              <a:t>Perspective</a:t>
            </a:r>
            <a:r>
              <a:rPr lang="de-CH" dirty="0" smtClean="0"/>
              <a:t> Wall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 Projekt mit</a:t>
            </a:r>
          </a:p>
          <a:p>
            <a:pPr lvl="1"/>
            <a:r>
              <a:rPr lang="de-CH" dirty="0" smtClean="0"/>
              <a:t>HSR</a:t>
            </a:r>
          </a:p>
          <a:p>
            <a:pPr lvl="1"/>
            <a:r>
              <a:rPr lang="de-CH" dirty="0" smtClean="0"/>
              <a:t>Zühlke</a:t>
            </a:r>
          </a:p>
          <a:p>
            <a:r>
              <a:rPr lang="de-CH" dirty="0" smtClean="0"/>
              <a:t>Schwerpunkte</a:t>
            </a:r>
          </a:p>
          <a:p>
            <a:r>
              <a:rPr lang="de-CH" dirty="0" smtClean="0"/>
              <a:t>Projektumfang und Zeitraum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App oder </a:t>
            </a:r>
            <a:r>
              <a:rPr lang="de-CH" dirty="0" err="1" smtClean="0"/>
              <a:t>Surface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31840" y="3710205"/>
            <a:ext cx="3163437" cy="2796225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de-CH" dirty="0" smtClean="0"/>
              <a:t>Christina Heidt</a:t>
            </a:r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 smtClean="0"/>
          </a:p>
          <a:p>
            <a:r>
              <a:rPr lang="de-CH" dirty="0" smtClean="0"/>
              <a:t>Hochbauzeichnerin-Lehre mit gestalterischer BMS</a:t>
            </a:r>
          </a:p>
          <a:p>
            <a:r>
              <a:rPr lang="de-CH" dirty="0" smtClean="0"/>
              <a:t>Informatik-Studium an der HSR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Projektteam</a:t>
            </a:r>
            <a:endParaRPr lang="de-CH" dirty="0"/>
          </a:p>
        </p:txBody>
      </p:sp>
      <p:sp>
        <p:nvSpPr>
          <p:cNvPr id="4" name="Inhaltsplatzhalter 1"/>
          <p:cNvSpPr txBox="1">
            <a:spLocks/>
          </p:cNvSpPr>
          <p:nvPr/>
        </p:nvSpPr>
        <p:spPr>
          <a:xfrm>
            <a:off x="5925043" y="3558507"/>
            <a:ext cx="4411216" cy="24259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</p:txBody>
      </p:sp>
      <p:sp>
        <p:nvSpPr>
          <p:cNvPr id="5" name="Inhaltsplatzhalter 1"/>
          <p:cNvSpPr txBox="1">
            <a:spLocks/>
          </p:cNvSpPr>
          <p:nvPr/>
        </p:nvSpPr>
        <p:spPr>
          <a:xfrm>
            <a:off x="323528" y="3558946"/>
            <a:ext cx="2880320" cy="2425999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CH" sz="2100" dirty="0" smtClean="0"/>
              <a:t>Lukas </a:t>
            </a:r>
            <a:r>
              <a:rPr lang="de-CH" sz="2100" dirty="0" smtClean="0"/>
              <a:t>Elmer</a:t>
            </a:r>
          </a:p>
          <a:p>
            <a:r>
              <a:rPr lang="de-CH" sz="2100" dirty="0" smtClean="0">
                <a:hlinkClick r:id="rId4"/>
              </a:rPr>
              <a:t>lukas.elmer@gmail.com</a:t>
            </a:r>
            <a:endParaRPr lang="de-CH" sz="2100" dirty="0" smtClean="0"/>
          </a:p>
          <a:p>
            <a:r>
              <a:rPr lang="de-CH" sz="2100" dirty="0" smtClean="0"/>
              <a:t>Informatikmittelschule</a:t>
            </a:r>
          </a:p>
          <a:p>
            <a:r>
              <a:rPr lang="de-CH" sz="2100" dirty="0"/>
              <a:t>Informatik-Studium an der HSR</a:t>
            </a:r>
          </a:p>
          <a:p>
            <a:endParaRPr lang="de-CH" sz="2100" dirty="0" smtClean="0"/>
          </a:p>
          <a:p>
            <a:endParaRPr lang="de-CH" sz="2100" dirty="0" smtClean="0"/>
          </a:p>
          <a:p>
            <a:endParaRPr lang="de-CH" sz="21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5724128" y="1132947"/>
            <a:ext cx="4411216" cy="24259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CH" dirty="0" smtClean="0"/>
              <a:t>Mail</a:t>
            </a:r>
          </a:p>
          <a:p>
            <a:r>
              <a:rPr lang="de-CH" dirty="0" smtClean="0"/>
              <a:t>Bild</a:t>
            </a:r>
          </a:p>
          <a:p>
            <a:r>
              <a:rPr lang="de-CH" dirty="0" smtClean="0"/>
              <a:t>Werdegang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88985"/>
            <a:ext cx="1800200" cy="2313922"/>
          </a:xfrm>
          <a:prstGeom prst="rect">
            <a:avLst/>
          </a:prstGeom>
        </p:spPr>
      </p:pic>
      <p:pic>
        <p:nvPicPr>
          <p:cNvPr id="1026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187340"/>
            <a:ext cx="1736675" cy="231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5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BMS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2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bei </a:t>
            </a:r>
            <a:r>
              <a:rPr lang="de-CH" sz="2800" dirty="0" err="1" smtClean="0"/>
              <a:t>Zimtkorn</a:t>
            </a:r>
            <a:r>
              <a:rPr lang="de-CH" sz="2800" dirty="0"/>
              <a:t/>
            </a:r>
            <a:br>
              <a:rPr lang="de-CH" sz="2800" dirty="0"/>
            </a:br>
            <a:r>
              <a:rPr lang="de-CH" sz="2800" dirty="0" smtClean="0"/>
              <a:t>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2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https</a:t>
            </a:r>
            <a:r>
              <a:rPr lang="de-CH" dirty="0">
                <a:hlinkClick r:id="rId3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32656"/>
            <a:ext cx="145816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Rapperswil</a:t>
            </a:r>
            <a:br>
              <a:rPr lang="de-CH" dirty="0" smtClean="0"/>
            </a:br>
            <a:r>
              <a:rPr lang="de-CH" dirty="0" smtClean="0"/>
              <a:t>Dozent, </a:t>
            </a:r>
            <a:r>
              <a:rPr lang="de-CH" dirty="0" smtClean="0"/>
              <a:t>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Christian Moser, Zühlke Engineering AG</a:t>
            </a:r>
            <a:br>
              <a:rPr lang="de-CH" dirty="0" smtClean="0"/>
            </a:br>
            <a:r>
              <a:rPr lang="de-CH" dirty="0" smtClean="0"/>
              <a:t>Technische Betreuung</a:t>
            </a:r>
          </a:p>
          <a:p>
            <a:endParaRPr lang="de-CH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smtClean="0"/>
              <a:t>Zühlke </a:t>
            </a:r>
            <a:r>
              <a:rPr lang="de-CH" dirty="0" err="1" smtClean="0"/>
              <a:t>Enigneering</a:t>
            </a:r>
            <a:r>
              <a:rPr lang="de-CH" dirty="0"/>
              <a:t> AG</a:t>
            </a:r>
            <a:br>
              <a:rPr lang="de-CH" dirty="0"/>
            </a:br>
            <a:r>
              <a:rPr lang="de-CH" dirty="0"/>
              <a:t>Solution </a:t>
            </a:r>
            <a:r>
              <a:rPr lang="de-CH" dirty="0" err="1"/>
              <a:t>Owner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rco Balzari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3990366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263691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pic>
        <p:nvPicPr>
          <p:cNvPr id="2050" name="Picture 2" descr="D:\hsr\Semesterarbeit\svn\doc\media\p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132856"/>
            <a:ext cx="3694742" cy="43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media\surfac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3168352" cy="22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Interaktive Informationen</a:t>
            </a:r>
          </a:p>
          <a:p>
            <a:pPr lvl="1"/>
            <a:r>
              <a:rPr lang="de-CH" dirty="0" smtClean="0"/>
              <a:t>Kundenzone</a:t>
            </a:r>
          </a:p>
          <a:p>
            <a:pPr lvl="1"/>
            <a:r>
              <a:rPr lang="de-CH" dirty="0" smtClean="0"/>
              <a:t>Messen</a:t>
            </a:r>
          </a:p>
          <a:p>
            <a:r>
              <a:rPr lang="de-CH" dirty="0" smtClean="0"/>
              <a:t>Zühlke als innovative Firma mit neuen Technologien</a:t>
            </a:r>
          </a:p>
          <a:p>
            <a:r>
              <a:rPr lang="de-CH" dirty="0" smtClean="0"/>
              <a:t>Beispielprojekt </a:t>
            </a:r>
            <a:r>
              <a:rPr lang="de-CH" dirty="0"/>
              <a:t>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Schwerpunkte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419</Words>
  <Application>Microsoft Office PowerPoint</Application>
  <PresentationFormat>On-screen Show (4:3)</PresentationFormat>
  <Paragraphs>206</Paragraphs>
  <Slides>30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Deimos</vt:lpstr>
      <vt:lpstr>PowerPoint Presentation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 Presentation</vt:lpstr>
      <vt:lpstr>PowerPoint Presentation</vt:lpstr>
      <vt:lpstr>Realisierung: Interaktionskonzept</vt:lpstr>
      <vt:lpstr>PowerPoint Presentation</vt:lpstr>
      <vt:lpstr>PowerPoint Presentation</vt:lpstr>
      <vt:lpstr>PowerPoint Presentation</vt:lpstr>
      <vt:lpstr>Realisierung: Externes Design</vt:lpstr>
      <vt:lpstr>PowerPoint Presentation</vt:lpstr>
      <vt:lpstr>Realisierung: Herausforderungen</vt:lpstr>
      <vt:lpstr>PowerPoint Presentation</vt:lpstr>
      <vt:lpstr>Machbarkeitsstudie: 3D Panel</vt:lpstr>
      <vt:lpstr>PowerPoint Presentation</vt:lpstr>
      <vt:lpstr>Ergebnis</vt:lpstr>
      <vt:lpstr>Ausblick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HSR</cp:lastModifiedBy>
  <cp:revision>102</cp:revision>
  <dcterms:created xsi:type="dcterms:W3CDTF">2012-04-20T09:07:43Z</dcterms:created>
  <dcterms:modified xsi:type="dcterms:W3CDTF">2012-04-24T12:10:23Z</dcterms:modified>
</cp:coreProperties>
</file>